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408" r:id="rId2"/>
    <p:sldId id="412" r:id="rId3"/>
    <p:sldId id="414" r:id="rId4"/>
    <p:sldId id="410" r:id="rId5"/>
    <p:sldId id="368" r:id="rId6"/>
    <p:sldId id="369" r:id="rId7"/>
    <p:sldId id="370" r:id="rId8"/>
    <p:sldId id="371" r:id="rId9"/>
    <p:sldId id="413" r:id="rId10"/>
    <p:sldId id="372" r:id="rId11"/>
    <p:sldId id="40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7" autoAdjust="0"/>
    <p:restoredTop sz="99563" autoAdjust="0"/>
  </p:normalViewPr>
  <p:slideViewPr>
    <p:cSldViewPr snapToGrid="0" snapToObjects="1">
      <p:cViewPr varScale="1">
        <p:scale>
          <a:sx n="57" d="100"/>
          <a:sy n="57" d="100"/>
        </p:scale>
        <p:origin x="12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8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DA4-857E-48D4-B925-A292507E194D}" type="datetime1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9C43-4233-4E6F-901C-53B1AC243578}" type="datetime1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0A0A-CD50-4073-9819-783B87EA2A07}" type="datetime1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B0-9793-4E20-B1C0-05789E599AFE}" type="datetime1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93C8-A4B5-475B-8881-1E3A68C59707}" type="datetime1">
              <a:rPr lang="en-US" smtClean="0"/>
              <a:t>3/1/2015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750E-5C4C-42C0-BB41-1E8AFB62005E}" type="datetime1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F936-BE64-42E5-A746-CD4F311B44B0}" type="datetime1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51B-BC27-47B3-A137-F829C092ABC6}" type="datetime1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CFA-57C3-499D-97FD-9ECE987B201A}" type="datetime1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4356-E203-47A5-8401-17C16F6227B8}" type="datetime1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6484-11F7-4A3C-BD01-B3BC579D5E9D}" type="datetime1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60A6EEC-1BFA-41E7-A0C8-1B652F0E4665}" type="datetime1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Topics Covered: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Ultrasonic Sensor</a:t>
            </a:r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3679"/>
          </a:xfrm>
        </p:spPr>
        <p:txBody>
          <a:bodyPr/>
          <a:lstStyle/>
          <a:p>
            <a:r>
              <a:rPr lang="en-US" dirty="0" smtClean="0"/>
              <a:t>Better Dog follower: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1810"/>
            <a:ext cx="8245474" cy="5134353"/>
          </a:xfrm>
        </p:spPr>
        <p:txBody>
          <a:bodyPr/>
          <a:lstStyle/>
          <a:p>
            <a:r>
              <a:rPr lang="en-US" dirty="0" smtClean="0"/>
              <a:t>The previous dog follower kept the robot moving always. This version lets the “dog” rest if it is between 4-6 inches.</a:t>
            </a:r>
            <a:endParaRPr lang="en-US" dirty="0"/>
          </a:p>
        </p:txBody>
      </p:sp>
      <p:pic>
        <p:nvPicPr>
          <p:cNvPr id="7" name="Content Placeholder 3" descr="Screen Shot 2014-08-12 at 8.22.33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r="463" b="3116"/>
          <a:stretch/>
        </p:blipFill>
        <p:spPr>
          <a:xfrm>
            <a:off x="1911109" y="1959429"/>
            <a:ext cx="6219203" cy="465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7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about the Ultrasonic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Wait Until Ultrasonic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the difference between the Wait Until Ultrasonic Block and the </a:t>
            </a:r>
            <a:r>
              <a:rPr lang="en-US" smtClean="0"/>
              <a:t>Ultrasonic Block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sensor lets an EV3 program measure and collect data about is surroundings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EV3 sensors include: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Color – measures color and darkness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Gyro – measures rotation of robot 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Ultrasonic – measures distance to nearby surfaces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Touch – measures contact with surface</a:t>
            </a:r>
          </a:p>
          <a:p>
            <a:pPr marL="800100" lvl="1" indent="-342900"/>
            <a:r>
              <a:rPr lang="en-US" dirty="0" smtClean="0"/>
              <a:t>Infrared – measures IR remote’s signals</a:t>
            </a:r>
          </a:p>
          <a:p>
            <a:pPr marL="800100" lvl="1" indent="-3429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16095" y="1630255"/>
            <a:ext cx="20462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Our lessons will cover the 4 sensors in green.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276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8243"/>
          </a:xfrm>
        </p:spPr>
        <p:txBody>
          <a:bodyPr/>
          <a:lstStyle/>
          <a:p>
            <a:r>
              <a:rPr lang="en-US" dirty="0" smtClean="0"/>
              <a:t>ULTRASONIC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985991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An ultrasonic sensor measures distance.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use it when you need to make sure you are a certain distance away from a target.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The distance can be measured in inches or centimeters.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To read the ultrasonic sensor, you use the Ultrasonic Block.  To use the ultrasonic to do an action until a distance, you use “Wait Until”</a:t>
            </a:r>
            <a:br>
              <a:rPr lang="en-US" b="0" dirty="0" smtClean="0"/>
            </a:b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44" y="3942043"/>
            <a:ext cx="1600518" cy="13736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5214991"/>
            <a:ext cx="3114041" cy="1206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626" y="3942042"/>
            <a:ext cx="3261753" cy="28448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62571" y="3434080"/>
            <a:ext cx="2092960" cy="325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Wait for Ultrasonic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6647" y="3403600"/>
            <a:ext cx="1879600" cy="386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Read Ultrasonic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7010" y="3450828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6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65184"/>
          </a:xfrm>
        </p:spPr>
        <p:txBody>
          <a:bodyPr/>
          <a:lstStyle/>
          <a:p>
            <a:r>
              <a:rPr lang="en-US" dirty="0" smtClean="0"/>
              <a:t>Ultrasonic 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337"/>
            <a:ext cx="4324256" cy="5189881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Challenge: Make the robot move until it is 5 inches away from the wall.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1: Make a new program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2: Set move to “on”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: Set wait block to use the Ultrasonic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4: Set move block to “off”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Shot 2014-08-12 at 7.0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56" y="1088588"/>
            <a:ext cx="4074266" cy="357391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698176" y="3425099"/>
            <a:ext cx="4205693" cy="70792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pic>
        <p:nvPicPr>
          <p:cNvPr id="4" name="Content Placeholder 3" descr="Screen Shot 2014-08-12 at 7.02.4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" b="1220"/>
          <a:stretch/>
        </p:blipFill>
        <p:spPr>
          <a:xfrm>
            <a:off x="0" y="1249274"/>
            <a:ext cx="8245475" cy="1873913"/>
          </a:xfrm>
        </p:spPr>
      </p:pic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0"/>
          <a:stretch/>
        </p:blipFill>
        <p:spPr>
          <a:xfrm>
            <a:off x="3536831" y="2977439"/>
            <a:ext cx="4982355" cy="347714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2185"/>
          </a:xfrm>
        </p:spPr>
        <p:txBody>
          <a:bodyPr/>
          <a:lstStyle/>
          <a:p>
            <a:r>
              <a:rPr lang="en-US" dirty="0" smtClean="0"/>
              <a:t>Challenge 2: Dog Follower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10" y="1249276"/>
            <a:ext cx="4123258" cy="487688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the robot is closer than 5 inches away from your hand move backward, otherwise move forward.</a:t>
            </a:r>
          </a:p>
          <a:p>
            <a:r>
              <a:rPr lang="en-US" dirty="0" smtClean="0"/>
              <a:t>Step 1: Drag a loop from the orange tab</a:t>
            </a:r>
          </a:p>
          <a:p>
            <a:r>
              <a:rPr lang="en-US" dirty="0" smtClean="0"/>
              <a:t>Step 2: Drag switch inside loop</a:t>
            </a:r>
          </a:p>
          <a:p>
            <a:r>
              <a:rPr lang="en-US" dirty="0" smtClean="0"/>
              <a:t>Step 3: Set switch to Ultrasonic</a:t>
            </a:r>
          </a:p>
          <a:p>
            <a:r>
              <a:rPr lang="en-US" dirty="0" smtClean="0"/>
              <a:t>Step 4: Set move steering block to ON and place in TRUE</a:t>
            </a:r>
          </a:p>
          <a:p>
            <a:r>
              <a:rPr lang="en-US" dirty="0" smtClean="0"/>
              <a:t>Step 4: </a:t>
            </a:r>
            <a:r>
              <a:rPr lang="en-US" dirty="0"/>
              <a:t>Set move steering block to </a:t>
            </a:r>
            <a:r>
              <a:rPr lang="en-US" dirty="0" smtClean="0"/>
              <a:t>OFF </a:t>
            </a:r>
            <a:r>
              <a:rPr lang="en-US" dirty="0"/>
              <a:t>and place in </a:t>
            </a:r>
            <a:r>
              <a:rPr lang="en-US" dirty="0" smtClean="0"/>
              <a:t>FALSE</a:t>
            </a:r>
            <a:endParaRPr lang="en-US" dirty="0"/>
          </a:p>
          <a:p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4-08-12 at 7.41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01" y="1103530"/>
            <a:ext cx="4440096" cy="44010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00953"/>
          </a:xfrm>
        </p:spPr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pic>
        <p:nvPicPr>
          <p:cNvPr id="4" name="Content Placeholder 3" descr="Screen Shot 2014-08-12 at 7.02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04" r="-9904"/>
          <a:stretch>
            <a:fillRect/>
          </a:stretch>
        </p:blipFill>
        <p:spPr>
          <a:xfrm>
            <a:off x="672214" y="755506"/>
            <a:ext cx="8245475" cy="5105400"/>
          </a:xfrm>
        </p:spPr>
      </p:pic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t="20076"/>
          <a:stretch/>
        </p:blipFill>
        <p:spPr>
          <a:xfrm>
            <a:off x="3221607" y="3904945"/>
            <a:ext cx="3834832" cy="272985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Robots can follow you &amp; even dance with this code!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2" t="18642" r="8466"/>
          <a:stretch/>
        </p:blipFill>
        <p:spPr>
          <a:xfrm>
            <a:off x="457200" y="1736436"/>
            <a:ext cx="5158509" cy="3508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6" t="22626" r="12703" b="20404"/>
          <a:stretch/>
        </p:blipFill>
        <p:spPr>
          <a:xfrm>
            <a:off x="5772727" y="1736436"/>
            <a:ext cx="2863272" cy="3906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39" b="13522"/>
          <a:stretch/>
        </p:blipFill>
        <p:spPr>
          <a:xfrm>
            <a:off x="3573172" y="4718916"/>
            <a:ext cx="2013527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6201</TotalTime>
  <Words>506</Words>
  <Application>Microsoft Office PowerPoint</Application>
  <PresentationFormat>On-screen Show (4:3)</PresentationFormat>
  <Paragraphs>72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Helvetica Neue</vt:lpstr>
      <vt:lpstr>Essential</vt:lpstr>
      <vt:lpstr>BEGINNER EV3 PROGRAMMING Lesson</vt:lpstr>
      <vt:lpstr>LESSON OBJECTIVES</vt:lpstr>
      <vt:lpstr>What is a sensor?</vt:lpstr>
      <vt:lpstr>ULTRASONIC</vt:lpstr>
      <vt:lpstr>Ultrasonic CHALLENGE 1</vt:lpstr>
      <vt:lpstr>Challenge 1 solution</vt:lpstr>
      <vt:lpstr>Challenge 2: Dog Follower</vt:lpstr>
      <vt:lpstr>Challenge 2 solution</vt:lpstr>
      <vt:lpstr>Robots can follow you &amp; even dance with this code!</vt:lpstr>
      <vt:lpstr>Better Dog follower: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Sanjay Seshan</cp:lastModifiedBy>
  <cp:revision>2</cp:revision>
  <dcterms:created xsi:type="dcterms:W3CDTF">2014-08-07T02:19:13Z</dcterms:created>
  <dcterms:modified xsi:type="dcterms:W3CDTF">2015-03-01T19:33:20Z</dcterms:modified>
</cp:coreProperties>
</file>