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403" r:id="rId2"/>
    <p:sldId id="406" r:id="rId3"/>
    <p:sldId id="275" r:id="rId4"/>
    <p:sldId id="353" r:id="rId5"/>
    <p:sldId id="354" r:id="rId6"/>
    <p:sldId id="352" r:id="rId7"/>
    <p:sldId id="405" r:id="rId8"/>
    <p:sldId id="4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99" d="100"/>
          <a:sy n="99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3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E0FE-EE9C-49EB-9555-21EB2DB93B97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8268" y="6477001"/>
            <a:ext cx="574937" cy="2839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75A3-1F1D-4421-8955-74BD53F8B6A3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39B7-6891-429B-8370-429B3E570D0C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97CA-7DFC-430B-9E20-B65F1F46D008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58822" y="6385560"/>
            <a:ext cx="592138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970C-03C6-4A67-8654-6EDF5B2928E9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EDCF-0926-4E3C-AC41-330E7F35AA33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F17-D2D1-4AEF-B540-13389F0E652F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740-751D-480E-9FDC-A94E7A545D50}" type="datetime1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2326-C6A9-4EF2-AFFB-743D86162F9B}" type="datetime1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277-0581-482E-ABFA-455422493284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F5A-9711-44A9-BF4D-7B8AE443C151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F25941-4537-4FA8-A17B-13B23A1E82CC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6800" y="6492875"/>
            <a:ext cx="574937" cy="265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320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613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Switches</a:t>
            </a: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42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make your robot decide what to do out of different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a Switch </a:t>
            </a:r>
            <a:r>
              <a:rPr lang="en-US" smtClean="0"/>
              <a:t>Block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en-US" dirty="0" smtClean="0"/>
              <a:t>Asking </a:t>
            </a:r>
            <a:r>
              <a:rPr lang="en-US" dirty="0" smtClean="0"/>
              <a:t>the robot a question and doing something different based on the answer</a:t>
            </a:r>
          </a:p>
          <a:p>
            <a:pPr lvl="1"/>
            <a:r>
              <a:rPr lang="en-US" dirty="0" smtClean="0"/>
              <a:t>Example: Does </a:t>
            </a:r>
            <a:r>
              <a:rPr lang="en-US" dirty="0" smtClean="0"/>
              <a:t>the robot see a line? Or not?</a:t>
            </a:r>
          </a:p>
          <a:p>
            <a:pPr lvl="1"/>
            <a:endParaRPr lang="en-US" dirty="0"/>
          </a:p>
          <a:p>
            <a:r>
              <a:rPr lang="en-US" dirty="0" smtClean="0"/>
              <a:t>Basically a YES/NO QUESTION</a:t>
            </a:r>
          </a:p>
          <a:p>
            <a:r>
              <a:rPr lang="en-US" dirty="0" smtClean="0"/>
              <a:t>Switch blocks are found in the orange/flow tab</a:t>
            </a:r>
            <a:endParaRPr lang="en-US" dirty="0"/>
          </a:p>
          <a:p>
            <a:pPr lvl="2"/>
            <a:endParaRPr lang="en-US" dirty="0" smtClean="0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being asked:</a:t>
            </a:r>
            <a:r>
              <a:rPr lang="en-US" dirty="0"/>
              <a:t> </a:t>
            </a:r>
            <a:r>
              <a:rPr lang="en-US" dirty="0" smtClean="0"/>
              <a:t>is the touch sensor pressed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no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yes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 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397553" cy="510759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Challenge:  </a:t>
            </a:r>
            <a:r>
              <a:rPr lang="en-US" sz="2400" dirty="0" smtClean="0"/>
              <a:t>Write a program that changes </a:t>
            </a:r>
            <a:r>
              <a:rPr lang="en-US" sz="2400" dirty="0" smtClean="0"/>
              <a:t>the display based </a:t>
            </a:r>
            <a:r>
              <a:rPr lang="en-US" sz="2400" dirty="0" smtClean="0"/>
              <a:t>on if the touch sensor is pressed or not pressed.  </a:t>
            </a:r>
          </a:p>
          <a:p>
            <a:r>
              <a:rPr lang="en-US" sz="2400" dirty="0" smtClean="0"/>
              <a:t>If pressed, your EV3 is happy! Display a smiley face.  If not pressed, the EV3 is sad!  Display a sad face.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Hint: </a:t>
            </a:r>
            <a:r>
              <a:rPr lang="en-US" sz="2400" dirty="0"/>
              <a:t>Y</a:t>
            </a:r>
            <a:r>
              <a:rPr lang="en-US" sz="2400" dirty="0" smtClean="0"/>
              <a:t>ou will need to use the display block, loops and switch blocks!</a:t>
            </a:r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6919" y="3429321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6919" y="5475637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03582" y="4431806"/>
            <a:ext cx="114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Touch Sensor</a:t>
            </a:r>
          </a:p>
          <a:p>
            <a:r>
              <a:rPr lang="en-US" dirty="0" smtClean="0"/>
              <a:t>Selected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 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you write a program that </a:t>
            </a:r>
            <a:r>
              <a:rPr lang="en-US" sz="3200" dirty="0" smtClean="0"/>
              <a:t>display big eyeballs if </a:t>
            </a:r>
            <a:r>
              <a:rPr lang="en-US" sz="3200" dirty="0" smtClean="0"/>
              <a:t>you touch it once and a sad face if you touch it a second time and toggles back and forth.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6286</TotalTime>
  <Words>362</Words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BEGINNER EV3 PROGRAMMING Lesson</vt:lpstr>
      <vt:lpstr>Lesson Objectives</vt:lpstr>
      <vt:lpstr>Switch Blocks</vt:lpstr>
      <vt:lpstr>Switch Block CHALLENGE 1</vt:lpstr>
      <vt:lpstr>Challenge 1 SOLUTION</vt:lpstr>
      <vt:lpstr>Switch Block Challenge 2</vt:lpstr>
      <vt:lpstr>Challenge 2 solution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2014-08-07T02:19:13Z</dcterms:created>
  <dcterms:modified xsi:type="dcterms:W3CDTF">2015-02-28T03:03:27Z</dcterms:modified>
</cp:coreProperties>
</file>