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</p:sldMasterIdLst>
  <p:notesMasterIdLst>
    <p:notesMasterId r:id="rId11"/>
  </p:notesMasterIdLst>
  <p:handoutMasterIdLst>
    <p:handoutMasterId r:id="rId12"/>
  </p:handoutMasterIdLst>
  <p:sldIdLst>
    <p:sldId id="410" r:id="rId2"/>
    <p:sldId id="413" r:id="rId3"/>
    <p:sldId id="415" r:id="rId4"/>
    <p:sldId id="294" r:id="rId5"/>
    <p:sldId id="412" r:id="rId6"/>
    <p:sldId id="273" r:id="rId7"/>
    <p:sldId id="349" r:id="rId8"/>
    <p:sldId id="414" r:id="rId9"/>
    <p:sldId id="40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63" autoAdjust="0"/>
  </p:normalViewPr>
  <p:slideViewPr>
    <p:cSldViewPr snapToGrid="0" snapToObjects="1">
      <p:cViewPr varScale="1">
        <p:scale>
          <a:sx n="105" d="100"/>
          <a:sy n="105" d="100"/>
        </p:scale>
        <p:origin x="-10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2/27/15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55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1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01F0-4632-4FE6-9DFA-8A8230075085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322B-97D8-461E-B49E-57929BC75F58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C060-1C4B-41E5-BDC2-59B9D9DEA051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021-E27E-4A7A-BD52-052F174FA37C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5235" y="6404292"/>
            <a:ext cx="574878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F143-AF57-4027-AF59-B977E98588CA}" type="datetime1">
              <a:rPr lang="en-US" smtClean="0"/>
              <a:t>2/27/15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43F9-EB93-4C9B-87FB-E39FEFCA5C4F}" type="datetime1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6982-9025-4E26-9583-44D2E9F5E2AA}" type="datetime1">
              <a:rPr lang="en-US" smtClean="0"/>
              <a:t>2/27/15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8639-DCFE-4D99-92C2-12E10DBFD715}" type="datetime1">
              <a:rPr lang="en-US" smtClean="0"/>
              <a:t>2/27/15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54F6-7EBB-4C44-80F7-7E16249902FF}" type="datetime1">
              <a:rPr lang="en-US" smtClean="0"/>
              <a:t>2/27/15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CF1D-CD3E-49A7-898D-ACB130161713}" type="datetime1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70D7-6397-48B1-B553-C371EF7D958F}" type="datetime1">
              <a:rPr lang="en-US" smtClean="0"/>
              <a:t>2/27/15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517C507-CE74-4FC7-B520-B1B45466F554}" type="datetime1">
              <a:rPr lang="en-US" smtClean="0"/>
              <a:t>2/27/15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2209" y="6432001"/>
            <a:ext cx="5667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://www.ucalgary.ca/IOSTEM/files/IOSTEM/media_crop/44/public/sensors.jp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eam@droidsrobotic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en-US" sz="3200" dirty="0" smtClean="0"/>
              <a:t>BEGINNER EV3 PROGRAMMING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Lesson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87501" y="5949643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By: Droids Robotics</a:t>
            </a:r>
          </a:p>
        </p:txBody>
      </p:sp>
      <p:pic>
        <p:nvPicPr>
          <p:cNvPr id="3" name="Picture 2" descr="Droids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6" y="5456830"/>
            <a:ext cx="1085195" cy="10851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088" y="2713113"/>
            <a:ext cx="8187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Topics Covered: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Color Sensor</a:t>
            </a:r>
          </a:p>
          <a:p>
            <a:endParaRPr lang="en-US" sz="2800" dirty="0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695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use the </a:t>
            </a:r>
            <a:r>
              <a:rPr lang="en-US" dirty="0"/>
              <a:t>C</a:t>
            </a:r>
            <a:r>
              <a:rPr lang="en-US" dirty="0" smtClean="0"/>
              <a:t>olor Sensor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about Coast and </a:t>
            </a:r>
            <a:r>
              <a:rPr lang="en-US" dirty="0" smtClean="0"/>
              <a:t>Brake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72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sensor?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30166"/>
            <a:ext cx="8245474" cy="51959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 sensor lets an EV3 program measure and collect data about is surroundings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EV3 sensors include:</a:t>
            </a:r>
          </a:p>
          <a:p>
            <a:pPr marL="800100" lvl="1" indent="-342900"/>
            <a:r>
              <a:rPr lang="en-US" dirty="0" smtClean="0">
                <a:solidFill>
                  <a:srgbClr val="00B050"/>
                </a:solidFill>
              </a:rPr>
              <a:t>Color – measures color and darkness</a:t>
            </a:r>
          </a:p>
          <a:p>
            <a:pPr marL="800100" lvl="1" indent="-342900"/>
            <a:r>
              <a:rPr lang="en-US" dirty="0" smtClean="0">
                <a:solidFill>
                  <a:srgbClr val="00B050"/>
                </a:solidFill>
              </a:rPr>
              <a:t>Gyro – measures rotation of robot </a:t>
            </a:r>
          </a:p>
          <a:p>
            <a:pPr marL="800100" lvl="1" indent="-342900"/>
            <a:r>
              <a:rPr lang="en-US" dirty="0" smtClean="0">
                <a:solidFill>
                  <a:srgbClr val="00B050"/>
                </a:solidFill>
              </a:rPr>
              <a:t>Ultrasonic – measures distance to nearby surfaces</a:t>
            </a:r>
          </a:p>
          <a:p>
            <a:pPr marL="800100" lvl="1" indent="-342900"/>
            <a:r>
              <a:rPr lang="en-US" dirty="0" smtClean="0">
                <a:solidFill>
                  <a:srgbClr val="00B050"/>
                </a:solidFill>
              </a:rPr>
              <a:t>Touch – measures contact with surface</a:t>
            </a:r>
          </a:p>
          <a:p>
            <a:pPr marL="800100" lvl="1" indent="-342900"/>
            <a:r>
              <a:rPr lang="en-US" dirty="0" smtClean="0"/>
              <a:t>Infrared – measures IR remote’s signals</a:t>
            </a:r>
          </a:p>
          <a:p>
            <a:pPr marL="800100" lvl="1" indent="-34290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http://www.ucalgary.ca/IOSTEM/files/IOSTEM/media_crop/44/public/senso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837" y="4346768"/>
            <a:ext cx="5715070" cy="18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6225020"/>
            <a:ext cx="7369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Image from: </a:t>
            </a:r>
            <a:r>
              <a:rPr lang="en-US" sz="1100" dirty="0">
                <a:hlinkClick r:id="rId4"/>
              </a:rPr>
              <a:t>http://</a:t>
            </a:r>
            <a:r>
              <a:rPr lang="en-US" sz="1100" dirty="0" smtClean="0">
                <a:hlinkClick r:id="rId4"/>
              </a:rPr>
              <a:t>www.ucalgary.ca/IOSTEM/files/IOSTEM/media_crop/44/public/sensors.jpg</a:t>
            </a:r>
            <a:r>
              <a:rPr lang="en-US" sz="1100" dirty="0" smtClean="0"/>
              <a:t>  </a:t>
            </a:r>
            <a:endParaRPr lang="en-US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16095" y="1630255"/>
            <a:ext cx="204628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Our lessons will cover the 4 sensors in green.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651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color sensor?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047560"/>
            <a:ext cx="8245475" cy="5058900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What are they?  Sensors that detect the intensity of light that enters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Three modes: Color, Reflected Light Intensity and Ambient Light Intensity</a:t>
            </a:r>
          </a:p>
          <a:p>
            <a:pPr marL="800100" lvl="1" indent="-342900"/>
            <a:r>
              <a:rPr lang="en-US" b="1" dirty="0" smtClean="0"/>
              <a:t>Color Mode: </a:t>
            </a:r>
            <a:r>
              <a:rPr lang="en-US" b="0" dirty="0" smtClean="0"/>
              <a:t>Recognizes 7 colors (black, brown, blue, green, yellow, red, white) and No Color</a:t>
            </a:r>
          </a:p>
          <a:p>
            <a:pPr marL="800100" lvl="1" indent="-342900"/>
            <a:r>
              <a:rPr lang="en-US" b="1" dirty="0" smtClean="0"/>
              <a:t>Reflected Light: </a:t>
            </a:r>
            <a:r>
              <a:rPr lang="en-US" b="0" dirty="0" smtClean="0"/>
              <a:t>Measures the intensity of the light reflected back from a lamp that emits a red light. (0=very dark and 100=very light)</a:t>
            </a:r>
          </a:p>
          <a:p>
            <a:pPr marL="800100" lvl="1" indent="-342900"/>
            <a:r>
              <a:rPr lang="en-US" b="1" dirty="0" smtClean="0"/>
              <a:t>Ambient Light: </a:t>
            </a:r>
            <a:r>
              <a:rPr lang="en-US" b="0" dirty="0" smtClean="0"/>
              <a:t>Measures the strength of the light that enters the sensor from the environment. </a:t>
            </a:r>
            <a:r>
              <a:rPr lang="en-US" b="0" dirty="0"/>
              <a:t>(0=very dark and 100=very light)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USES</a:t>
            </a:r>
            <a:r>
              <a:rPr lang="en-US" b="0" dirty="0" smtClean="0"/>
              <a:t>:</a:t>
            </a:r>
          </a:p>
          <a:p>
            <a:pPr marL="800100" lvl="1" indent="-342900"/>
            <a:r>
              <a:rPr lang="en-US" dirty="0"/>
              <a:t>Move until a line</a:t>
            </a:r>
          </a:p>
          <a:p>
            <a:pPr marL="800100" lvl="1" indent="-342900"/>
            <a:r>
              <a:rPr lang="en-US" dirty="0"/>
              <a:t>Follow a </a:t>
            </a:r>
            <a:r>
              <a:rPr lang="en-US" dirty="0" smtClean="0"/>
              <a:t>line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2056" y="4290597"/>
            <a:ext cx="1962198" cy="184868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96292" y="5969405"/>
            <a:ext cx="672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We will use COLOR MODE in this Lesson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33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MOVE STEERING TIP: COAST or </a:t>
            </a:r>
            <a:r>
              <a:rPr lang="en-US" dirty="0" smtClean="0"/>
              <a:t>Brake?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5814291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Something more about the Move Steering 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You will notice you have an option to COAST or </a:t>
            </a:r>
            <a:r>
              <a:rPr lang="en-US" b="0" dirty="0" smtClean="0"/>
              <a:t>BRAKE</a:t>
            </a: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Coast </a:t>
            </a:r>
            <a:r>
              <a:rPr lang="en-US" b="0" dirty="0"/>
              <a:t>will make the motors keep moving.  </a:t>
            </a:r>
            <a:r>
              <a:rPr lang="en-US" b="0" dirty="0" smtClean="0"/>
              <a:t>Brake makes </a:t>
            </a:r>
            <a:r>
              <a:rPr lang="en-US" b="0" dirty="0"/>
              <a:t>the motors stop immediately. </a:t>
            </a: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Which </a:t>
            </a:r>
            <a:r>
              <a:rPr lang="en-US" b="0" dirty="0"/>
              <a:t>do you use to stop EXACTLY on </a:t>
            </a:r>
            <a:r>
              <a:rPr lang="en-US" b="0" dirty="0" smtClean="0"/>
              <a:t>a colored line</a:t>
            </a:r>
            <a:r>
              <a:rPr lang="en-US" b="0" dirty="0"/>
              <a:t>?</a:t>
            </a:r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Screen Shot 2014-08-08 at 6.46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635" y="1752600"/>
            <a:ext cx="1840923" cy="152149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5994400" y="2918691"/>
            <a:ext cx="143769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364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SENSOR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186" y="932639"/>
            <a:ext cx="3486540" cy="5056206"/>
          </a:xfrm>
        </p:spPr>
        <p:txBody>
          <a:bodyPr>
            <a:normAutofit/>
          </a:bodyPr>
          <a:lstStyle/>
          <a:p>
            <a:r>
              <a:rPr lang="en-US" dirty="0" smtClean="0"/>
              <a:t>Make the robot move up to a green line using the color sensor?</a:t>
            </a:r>
          </a:p>
          <a:p>
            <a:r>
              <a:rPr lang="en-US" dirty="0" smtClean="0"/>
              <a:t>Step 1: </a:t>
            </a:r>
            <a:r>
              <a:rPr lang="en-US" dirty="0"/>
              <a:t>Use Wait For Color</a:t>
            </a:r>
          </a:p>
          <a:p>
            <a:r>
              <a:rPr lang="en-US" dirty="0" smtClean="0"/>
              <a:t>Step 2: </a:t>
            </a:r>
            <a:r>
              <a:rPr lang="en-US" dirty="0"/>
              <a:t>Use the color sensor in COLOR MODE</a:t>
            </a:r>
          </a:p>
          <a:p>
            <a:r>
              <a:rPr lang="en-US" dirty="0" smtClean="0"/>
              <a:t>Step 3: Coast or </a:t>
            </a:r>
            <a:r>
              <a:rPr lang="en-US" dirty="0" smtClean="0"/>
              <a:t>Brake?</a:t>
            </a:r>
            <a:endParaRPr lang="en-US" dirty="0" smtClean="0"/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0" dirty="0" smtClean="0">
                <a:solidFill>
                  <a:srgbClr val="FF0000"/>
                </a:solidFill>
              </a:rPr>
              <a:t>Hint: You will use Move Steering (think about motor on and off) and Wait for “Color”</a:t>
            </a:r>
            <a:endParaRPr lang="en-US" b="0" dirty="0"/>
          </a:p>
        </p:txBody>
      </p:sp>
      <p:pic>
        <p:nvPicPr>
          <p:cNvPr id="8" name="Picture 7" descr="Screen Shot 2014-08-08 at 6.40.38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3"/>
          <a:stretch/>
        </p:blipFill>
        <p:spPr>
          <a:xfrm>
            <a:off x="4537364" y="1333026"/>
            <a:ext cx="4306746" cy="3804701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4075545" y="2297546"/>
            <a:ext cx="4849384" cy="70427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creen Shot 2014-08-08 at 6.46.2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713" y="5218545"/>
            <a:ext cx="1840923" cy="1521493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29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Sensor Challenge Solution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657067" y="1803731"/>
            <a:ext cx="932751" cy="0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7657067" y="5490740"/>
            <a:ext cx="93275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024706" y="2004257"/>
            <a:ext cx="0" cy="3355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61683" y="1366551"/>
            <a:ext cx="941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FINISH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61683" y="5677029"/>
            <a:ext cx="915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pic>
        <p:nvPicPr>
          <p:cNvPr id="15" name="Picture 14" descr="Screen Shot 2014-08-08 at 6.53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37" y="1735883"/>
            <a:ext cx="5511800" cy="4241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976091" y="3267364"/>
            <a:ext cx="1685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Move Steering</a:t>
            </a:r>
          </a:p>
          <a:p>
            <a:r>
              <a:rPr lang="en-US" dirty="0" smtClean="0"/>
              <a:t>Set to “OFF” with </a:t>
            </a:r>
            <a:r>
              <a:rPr lang="en-US" dirty="0" smtClean="0"/>
              <a:t>BRAKE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53309" y="3267364"/>
            <a:ext cx="1685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Move Steering</a:t>
            </a:r>
          </a:p>
          <a:p>
            <a:r>
              <a:rPr lang="en-US" dirty="0" smtClean="0"/>
              <a:t>Set to “ON”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05378" y="5977683"/>
            <a:ext cx="3336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Wait until Color is Green (#3)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83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600"/>
            <a:ext cx="8245474" cy="5008563"/>
          </a:xfrm>
        </p:spPr>
        <p:txBody>
          <a:bodyPr/>
          <a:lstStyle/>
          <a:p>
            <a:r>
              <a:rPr lang="en-US" dirty="0" smtClean="0"/>
              <a:t>Can you look for more than one color with the color sensor?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the difference between </a:t>
            </a:r>
            <a:br>
              <a:rPr lang="en-US" dirty="0"/>
            </a:br>
            <a:r>
              <a:rPr lang="en-US" dirty="0" smtClean="0"/>
              <a:t>COAST </a:t>
            </a:r>
            <a:r>
              <a:rPr lang="en-US" dirty="0"/>
              <a:t>and </a:t>
            </a:r>
            <a:r>
              <a:rPr lang="en-US" dirty="0" smtClean="0"/>
              <a:t>BRAKE in </a:t>
            </a:r>
            <a:r>
              <a:rPr lang="en-US" dirty="0"/>
              <a:t>a Move Steering Block?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0475" y="1524318"/>
            <a:ext cx="1546412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Answer: Yes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7569" y="1524318"/>
            <a:ext cx="995082" cy="156499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1330" y="4047564"/>
            <a:ext cx="4215653" cy="92333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Ans. Coast will allow your motors to spin freely after a move, but </a:t>
            </a:r>
            <a:r>
              <a:rPr lang="en-US" dirty="0" smtClean="0">
                <a:solidFill>
                  <a:srgbClr val="FF0000"/>
                </a:solidFill>
              </a:rPr>
              <a:t>Brake will </a:t>
            </a:r>
            <a:r>
              <a:rPr lang="en-US" dirty="0" smtClean="0">
                <a:solidFill>
                  <a:srgbClr val="FF0000"/>
                </a:solidFill>
              </a:rPr>
              <a:t>Immediately stop it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50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Seshan from Droids Robotics.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Author’s Email: </a:t>
            </a:r>
            <a:r>
              <a:rPr lang="en-US" sz="1800" dirty="0" smtClean="0">
                <a:hlinkClick r:id="rId2"/>
              </a:rPr>
              <a:t>team@droidsrobotics.org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5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6210</TotalTime>
  <Words>591</Words>
  <PresentationFormat>On-screen Show (4:3)</PresentationFormat>
  <Paragraphs>80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Essential</vt:lpstr>
      <vt:lpstr>BEGINNER EV3 PROGRAMMING Lesson</vt:lpstr>
      <vt:lpstr>Lesson Objectives</vt:lpstr>
      <vt:lpstr>What is a sensor?</vt:lpstr>
      <vt:lpstr>What is the color sensor? </vt:lpstr>
      <vt:lpstr>ANOTHER MOVE STEERING TIP: COAST or Brake?</vt:lpstr>
      <vt:lpstr>COLOR SENSOR CHALLENGE</vt:lpstr>
      <vt:lpstr>Color Sensor Challenge Solution</vt:lpstr>
      <vt:lpstr>DISCUSSION GUIDE</vt:lpstr>
      <vt:lpstr>CREDITS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2014-08-07T02:19:13Z</dcterms:created>
  <dcterms:modified xsi:type="dcterms:W3CDTF">2015-02-28T02:08:32Z</dcterms:modified>
</cp:coreProperties>
</file>